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7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шко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Monotype Corsiva" pitchFamily="66" charset="0"/>
              </a:rPr>
              <a:t>Филиал МАОУ Сорокинской СОШ № 1 Сорокинская коррекционная школа-интернат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Семья Маленковых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01688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rgbClr val="0000CC"/>
                </a:solidFill>
                <a:latin typeface="Monotype Corsiva" pitchFamily="66" charset="0"/>
              </a:rPr>
              <a:t>Номинация: </a:t>
            </a:r>
            <a:r>
              <a:rPr lang="ru-RU" dirty="0" smtClean="0">
                <a:solidFill>
                  <a:srgbClr val="0000CC"/>
                </a:solidFill>
                <a:latin typeface="Monotype Corsiva" pitchFamily="66" charset="0"/>
              </a:rPr>
              <a:t>«Сельская семья»</a:t>
            </a:r>
            <a:endParaRPr lang="ru-RU" dirty="0">
              <a:solidFill>
                <a:srgbClr val="0000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шко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тит лист 0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9414" t="44633" r="17151"/>
          <a:stretch>
            <a:fillRect/>
          </a:stretch>
        </p:blipFill>
        <p:spPr>
          <a:xfrm rot="10800000">
            <a:off x="2339752" y="260648"/>
            <a:ext cx="4392488" cy="6264696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шко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Семья Маленковых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Семейный стаж: 45 лет (август 2016 г)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Имеют 2 детей, 2 внука.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тит лист 014.jpg"/>
          <p:cNvPicPr>
            <a:picLocks noChangeAspect="1"/>
          </p:cNvPicPr>
          <p:nvPr/>
        </p:nvPicPr>
        <p:blipFill>
          <a:blip r:embed="rId3" cstate="print"/>
          <a:srcRect l="3751" t="3801" r="58672" b="61550"/>
          <a:stretch>
            <a:fillRect/>
          </a:stretch>
        </p:blipFill>
        <p:spPr>
          <a:xfrm rot="16200000">
            <a:off x="5904148" y="1952836"/>
            <a:ext cx="187220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тит лист 004.jpg"/>
          <p:cNvPicPr>
            <a:picLocks noChangeAspect="1"/>
          </p:cNvPicPr>
          <p:nvPr/>
        </p:nvPicPr>
        <p:blipFill>
          <a:blip r:embed="rId4" cstate="print"/>
          <a:srcRect l="38438" t="67518" r="34102" b="10101"/>
          <a:stretch>
            <a:fillRect/>
          </a:stretch>
        </p:blipFill>
        <p:spPr>
          <a:xfrm rot="10800000">
            <a:off x="827584" y="3212976"/>
            <a:ext cx="1925547" cy="2160240"/>
          </a:xfrm>
          <a:prstGeom prst="rect">
            <a:avLst/>
          </a:prstGeom>
        </p:spPr>
      </p:pic>
      <p:pic>
        <p:nvPicPr>
          <p:cNvPr id="7" name="Рисунок 6" descr="тит лист 007.jpg"/>
          <p:cNvPicPr>
            <a:picLocks noChangeAspect="1"/>
          </p:cNvPicPr>
          <p:nvPr/>
        </p:nvPicPr>
        <p:blipFill>
          <a:blip r:embed="rId5" cstate="print"/>
          <a:srcRect l="31212" t="61550" r="25430" b="11150"/>
          <a:stretch>
            <a:fillRect/>
          </a:stretch>
        </p:blipFill>
        <p:spPr>
          <a:xfrm rot="10800000">
            <a:off x="4355976" y="4221088"/>
            <a:ext cx="2326412" cy="20162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5373216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Дочь Ольга,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сын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ндрей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2240" y="4509120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Внуки: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Давид, Саша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шко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Дочь Ольга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продолжила династию педагогов, получила профессию учителя русского языка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литературы, 12 лет отработала в школе, в данное время занимается предпринимательской	 деятельностью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Сын Андрей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получил профессию агронома, 2 года проработал по специальности, в данное время работает в нефтяной кампании.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Внук Александр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студент медицинского университета г.Тюмень, мечтает стать педиатром,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внук Давид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ученик 11 класса, увлекается музыкой, игрой на гитаре.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шко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Профессии </a:t>
            </a: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прекрасней нет на свете-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Источник знаний вы несёте детям.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И наш учитель - наш кумир,</a:t>
            </a:r>
            <a: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 которым познаём мы мир!</a:t>
            </a:r>
            <a:endParaRPr lang="ru-RU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Именно такой и является простая сельская педагогическая семья Маленковых Виктора Васильевича и </a:t>
            </a:r>
          </a:p>
          <a:p>
            <a:pPr algn="ctr">
              <a:buNone/>
            </a:pPr>
            <a:r>
              <a:rPr lang="ru-RU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Зои Николаевны.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шко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pPr algn="r"/>
            <a:r>
              <a:rPr lang="ru-RU" sz="2200" dirty="0" smtClean="0">
                <a:solidFill>
                  <a:srgbClr val="0000CC"/>
                </a:solidFill>
              </a:rPr>
              <a:t>Самым важным явлением в школе, самым поучительным предметом, самым живым примером для ученика является сам учитель.</a:t>
            </a:r>
            <a:br>
              <a:rPr lang="ru-RU" sz="2200" dirty="0" smtClean="0">
                <a:solidFill>
                  <a:srgbClr val="0000CC"/>
                </a:solidFill>
              </a:rPr>
            </a:br>
            <a:r>
              <a:rPr lang="ru-RU" sz="2200" dirty="0" smtClean="0">
                <a:solidFill>
                  <a:srgbClr val="0000CC"/>
                </a:solidFill>
              </a:rPr>
              <a:t>                                                      ( А. </a:t>
            </a:r>
            <a:r>
              <a:rPr lang="ru-RU" sz="2200" dirty="0" err="1" smtClean="0">
                <a:solidFill>
                  <a:srgbClr val="0000CC"/>
                </a:solidFill>
              </a:rPr>
              <a:t>Дистервег</a:t>
            </a:r>
            <a:r>
              <a:rPr lang="ru-RU" sz="2200" dirty="0" smtClean="0">
                <a:solidFill>
                  <a:srgbClr val="0000CC"/>
                </a:solidFill>
              </a:rPr>
              <a:t> </a:t>
            </a:r>
            <a:r>
              <a:rPr lang="ru-RU" sz="2200" dirty="0" smtClean="0">
                <a:solidFill>
                  <a:srgbClr val="0000CC"/>
                </a:solidFill>
              </a:rPr>
              <a:t>)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/>
              <a:t>Такими учителями  является педагогическая семья Маленковых:</a:t>
            </a:r>
          </a:p>
          <a:p>
            <a:r>
              <a:rPr lang="ru-RU" b="1" dirty="0" smtClean="0"/>
              <a:t>Маленков Виктор Васильевич</a:t>
            </a:r>
            <a:r>
              <a:rPr lang="ru-RU" dirty="0" smtClean="0"/>
              <a:t>: педагогический стаж – 40 лет, награжден Почетной грамотой РФ, Благодарственным письмом- за активное участие в работе с молодежью, медалью «Ветеран труда».</a:t>
            </a:r>
          </a:p>
          <a:p>
            <a:r>
              <a:rPr lang="ru-RU" b="1" dirty="0" smtClean="0"/>
              <a:t>Маленкова Зоя Николаевна: </a:t>
            </a:r>
            <a:r>
              <a:rPr lang="ru-RU" dirty="0" smtClean="0"/>
              <a:t>педагогический стаж – 40 лет, награждена Почетной грамотой РФ, знаком «Отличник народного просвещения», медалью «Ветеран труда»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 шко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Маленков Виктор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асильевич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DSCF5762.JPG"/>
          <p:cNvPicPr>
            <a:picLocks noChangeAspect="1"/>
          </p:cNvPicPr>
          <p:nvPr/>
        </p:nvPicPr>
        <p:blipFill>
          <a:blip r:embed="rId3" cstate="print"/>
          <a:srcRect l="23098" t="21070" r="44488" b="37400"/>
          <a:stretch>
            <a:fillRect/>
          </a:stretch>
        </p:blipFill>
        <p:spPr>
          <a:xfrm>
            <a:off x="6876256" y="4581128"/>
            <a:ext cx="2088232" cy="2048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08912" cy="4525963"/>
          </a:xfrm>
        </p:spPr>
        <p:txBody>
          <a:bodyPr>
            <a:normAutofit fontScale="40000" lnSpcReduction="20000"/>
          </a:bodyPr>
          <a:lstStyle/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в данное время трудится в филиале МАОУ Сорокинской СОШ № 1 Сорокинской коррекционной школе-интернате, учителем технологии. Занимал должность директора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школы (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Покровской с 1975 по 1982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, Сорокинской коррекционной школы-интерната с 1986 г. по 1997 г.),  с 1982-1986 гг. – заведующий РОНО. </a:t>
            </a:r>
          </a:p>
          <a:p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Виктор Васильевич    - добросовестный, методически грамотный, талантливый учитель, мастер своего дела. Его отличает удивительная способность находить каждому ученику дело по душе, воспитывать стремление к познанию, развивать фантазию, воображение, любовь к творчеству на основе педагогики поддержки, использования технологий </a:t>
            </a:r>
            <a:r>
              <a:rPr lang="ru-RU" sz="5100" dirty="0" err="1" smtClean="0">
                <a:latin typeface="Times New Roman" pitchFamily="18" charset="0"/>
                <a:cs typeface="Times New Roman" pitchFamily="18" charset="0"/>
              </a:rPr>
              <a:t>разноуровневого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обучения. Вера в потенциал и творческие способности ученика - главное в работе педагога.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шко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Виктор Васильевич увлекается музыкой</a:t>
            </a:r>
            <a:endParaRPr lang="ru-RU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тит лист 01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34301" b="61816"/>
          <a:stretch>
            <a:fillRect/>
          </a:stretch>
        </p:blipFill>
        <p:spPr>
          <a:xfrm>
            <a:off x="683568" y="1340768"/>
            <a:ext cx="3330370" cy="2664296"/>
          </a:xfrm>
        </p:spPr>
      </p:pic>
      <p:pic>
        <p:nvPicPr>
          <p:cNvPr id="6" name="Содержимое 4" descr="тит лист 010.jpg"/>
          <p:cNvPicPr>
            <a:picLocks noChangeAspect="1"/>
          </p:cNvPicPr>
          <p:nvPr/>
        </p:nvPicPr>
        <p:blipFill>
          <a:blip r:embed="rId3" cstate="print"/>
          <a:srcRect t="41366" r="18971" b="15677"/>
          <a:stretch>
            <a:fillRect/>
          </a:stretch>
        </p:blipFill>
        <p:spPr>
          <a:xfrm>
            <a:off x="4644008" y="1340768"/>
            <a:ext cx="3749750" cy="2736304"/>
          </a:xfrm>
          <a:prstGeom prst="rect">
            <a:avLst/>
          </a:prstGeom>
        </p:spPr>
      </p:pic>
      <p:pic>
        <p:nvPicPr>
          <p:cNvPr id="7" name="Рисунок 6" descr="тит лист 013.jpg"/>
          <p:cNvPicPr>
            <a:picLocks noChangeAspect="1"/>
          </p:cNvPicPr>
          <p:nvPr/>
        </p:nvPicPr>
        <p:blipFill>
          <a:blip r:embed="rId4" cstate="print"/>
          <a:srcRect l="5231" t="3801" r="36957" b="30050"/>
          <a:stretch>
            <a:fillRect/>
          </a:stretch>
        </p:blipFill>
        <p:spPr>
          <a:xfrm rot="16200000">
            <a:off x="3134699" y="3354135"/>
            <a:ext cx="2514565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шко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тит лист 0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8391" t="5405" r="17151" b="5499"/>
          <a:stretch>
            <a:fillRect/>
          </a:stretch>
        </p:blipFill>
        <p:spPr>
          <a:xfrm rot="16200000">
            <a:off x="2000891" y="-840651"/>
            <a:ext cx="5184576" cy="853930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шко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Маленкова Зоя Николаевна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данное время находится на заслуженном отдыхе, до выхода на пенсию работала учителем русского языка и литературы в Сорокинской СОШ №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1, принимала участие в педагогических конкурсах, являлась наставником для молодых педагогов.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тит лист 015.jpg"/>
          <p:cNvPicPr>
            <a:picLocks noChangeAspect="1"/>
          </p:cNvPicPr>
          <p:nvPr/>
        </p:nvPicPr>
        <p:blipFill>
          <a:blip r:embed="rId3" cstate="print"/>
          <a:srcRect l="16759" r="39883" b="67850"/>
          <a:stretch>
            <a:fillRect/>
          </a:stretch>
        </p:blipFill>
        <p:spPr>
          <a:xfrm>
            <a:off x="3419872" y="3861048"/>
            <a:ext cx="2592288" cy="26458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аблон шко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тит лист 0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340768"/>
            <a:ext cx="3288093" cy="4525963"/>
          </a:xfrm>
        </p:spPr>
      </p:pic>
      <p:pic>
        <p:nvPicPr>
          <p:cNvPr id="6" name="Рисунок 5" descr="тит лист 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412776"/>
            <a:ext cx="3328170" cy="45811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 шко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Учитель – с большой буквы!</a:t>
            </a:r>
            <a:endParaRPr lang="ru-RU" dirty="0"/>
          </a:p>
        </p:txBody>
      </p:sp>
      <p:pic>
        <p:nvPicPr>
          <p:cNvPr id="8" name="Содержимое 7" descr="тит лист 0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4774" t="53863" r="21493" b="11004"/>
          <a:stretch>
            <a:fillRect/>
          </a:stretch>
        </p:blipFill>
        <p:spPr>
          <a:xfrm rot="10800000">
            <a:off x="467544" y="1484784"/>
            <a:ext cx="3920436" cy="3528392"/>
          </a:xfrm>
        </p:spPr>
      </p:pic>
      <p:pic>
        <p:nvPicPr>
          <p:cNvPr id="9" name="Рисунок 8" descr="тит лист 006.jpg"/>
          <p:cNvPicPr>
            <a:picLocks noChangeAspect="1"/>
          </p:cNvPicPr>
          <p:nvPr/>
        </p:nvPicPr>
        <p:blipFill>
          <a:blip r:embed="rId4" cstate="print"/>
          <a:srcRect l="29766" t="61550" r="23985" b="10101"/>
          <a:stretch>
            <a:fillRect/>
          </a:stretch>
        </p:blipFill>
        <p:spPr>
          <a:xfrm rot="10800000">
            <a:off x="4283968" y="2564904"/>
            <a:ext cx="4523169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аблон школ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тит лист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43430" t="18227" r="4011" b="6996"/>
          <a:stretch>
            <a:fillRect/>
          </a:stretch>
        </p:blipFill>
        <p:spPr>
          <a:xfrm rot="10800000">
            <a:off x="1187624" y="260648"/>
            <a:ext cx="3168352" cy="6204688"/>
          </a:xfrm>
        </p:spPr>
      </p:pic>
      <p:pic>
        <p:nvPicPr>
          <p:cNvPr id="6" name="Рисунок 5" descr="тит лист.jpg"/>
          <p:cNvPicPr>
            <a:picLocks noChangeAspect="1"/>
          </p:cNvPicPr>
          <p:nvPr/>
        </p:nvPicPr>
        <p:blipFill>
          <a:blip r:embed="rId3" cstate="print"/>
          <a:srcRect l="8087" t="14300" r="64453" b="9051"/>
          <a:stretch>
            <a:fillRect/>
          </a:stretch>
        </p:blipFill>
        <p:spPr>
          <a:xfrm rot="10800000">
            <a:off x="5220072" y="188640"/>
            <a:ext cx="2592288" cy="6169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320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Филиал МАОУ Сорокинской СОШ № 1 Сорокинская коррекционная школа-интернат  Семья Маленковых</vt:lpstr>
      <vt:lpstr>Самым важным явлением в школе, самым поучительным предметом, самым живым примером для ученика является сам учитель.                                                       ( А. Дистервег )</vt:lpstr>
      <vt:lpstr>Маленков Виктор Васильевич</vt:lpstr>
      <vt:lpstr>Виктор Васильевич увлекается музыкой</vt:lpstr>
      <vt:lpstr>Слайд 5</vt:lpstr>
      <vt:lpstr>Маленкова Зоя Николаевна</vt:lpstr>
      <vt:lpstr>Слайд 7</vt:lpstr>
      <vt:lpstr>Учитель – с большой буквы!</vt:lpstr>
      <vt:lpstr>Слайд 9</vt:lpstr>
      <vt:lpstr>Слайд 10</vt:lpstr>
      <vt:lpstr>Семья Маленковых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Маленковых</dc:title>
  <cp:lastModifiedBy>школа</cp:lastModifiedBy>
  <cp:revision>9</cp:revision>
  <dcterms:modified xsi:type="dcterms:W3CDTF">2016-08-10T05:55:09Z</dcterms:modified>
</cp:coreProperties>
</file>