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70" r:id="rId5"/>
    <p:sldId id="271" r:id="rId6"/>
    <p:sldId id="268" r:id="rId7"/>
    <p:sldId id="267" r:id="rId8"/>
    <p:sldId id="266" r:id="rId9"/>
    <p:sldId id="265" r:id="rId10"/>
    <p:sldId id="264" r:id="rId11"/>
    <p:sldId id="263" r:id="rId12"/>
    <p:sldId id="262" r:id="rId13"/>
    <p:sldId id="261" r:id="rId14"/>
    <p:sldId id="26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166"/>
            <a:ext cx="9173632" cy="68871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14508" y="2206855"/>
            <a:ext cx="55446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atin typeface="Comic Sans MS" panose="030F0702030302020204" pitchFamily="66" charset="0"/>
              </a:rPr>
              <a:t>ДОБРЫЙ</a:t>
            </a:r>
          </a:p>
          <a:p>
            <a:pPr algn="ctr"/>
            <a:r>
              <a:rPr lang="ru-RU" sz="6000" b="1" dirty="0" smtClean="0">
                <a:latin typeface="Comic Sans MS" panose="030F0702030302020204" pitchFamily="66" charset="0"/>
              </a:rPr>
              <a:t> ДЕНЬ</a:t>
            </a:r>
            <a:endParaRPr lang="ru-RU" sz="6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029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166"/>
            <a:ext cx="9173632" cy="688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109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166"/>
            <a:ext cx="9173632" cy="688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109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166"/>
            <a:ext cx="9173632" cy="688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109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166"/>
            <a:ext cx="9173632" cy="688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109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166"/>
            <a:ext cx="9173632" cy="688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109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166"/>
            <a:ext cx="9173632" cy="6887166"/>
          </a:xfrm>
          <a:prstGeom prst="rect">
            <a:avLst/>
          </a:prstGeom>
        </p:spPr>
      </p:pic>
      <p:pic>
        <p:nvPicPr>
          <p:cNvPr id="1026" name="Picture 2" descr="http://electrostal.com/system/articles/images/000/003/521/big/9a141ca0eb641b89e4545bf7b53d3df5862fcc20.jpg?14837935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132856"/>
            <a:ext cx="5481456" cy="279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39752" y="1196752"/>
            <a:ext cx="46805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ПРОГРАММА ЛЕТНЕГО ОТДЫХА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694597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166"/>
            <a:ext cx="9173632" cy="68871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37700" y="2204864"/>
            <a:ext cx="63746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Цель</a:t>
            </a:r>
          </a:p>
          <a:p>
            <a:pPr algn="ctr"/>
            <a:r>
              <a:rPr lang="ru-RU" sz="4000" dirty="0" smtClean="0"/>
              <a:t>Создание </a:t>
            </a:r>
            <a:r>
              <a:rPr lang="ru-RU" sz="4000" dirty="0"/>
              <a:t>условий для активного отдыха </a:t>
            </a:r>
            <a:r>
              <a:rPr lang="ru-RU" sz="4000" dirty="0" smtClean="0"/>
              <a:t>детей.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780029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http://kollinz-dzheki.ru/photos/detskie-prezentatsii-dlya-malyshey-43707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619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5575" y="612845"/>
            <a:ext cx="8880921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/>
              <a:t>Задачи программы:</a:t>
            </a:r>
          </a:p>
          <a:p>
            <a:pPr algn="ctr"/>
            <a:r>
              <a:rPr lang="ru-RU" sz="2400" b="1" dirty="0"/>
              <a:t>- воспитывать у детей и подростков интерес к активным формам времяпрепровождения через участие в отрядных и </a:t>
            </a:r>
            <a:r>
              <a:rPr lang="ru-RU" sz="2400" b="1" dirty="0" err="1"/>
              <a:t>общелагерных</a:t>
            </a:r>
            <a:r>
              <a:rPr lang="ru-RU" sz="2400" b="1" dirty="0"/>
              <a:t> мероприятиях;</a:t>
            </a:r>
          </a:p>
          <a:p>
            <a:pPr algn="ctr"/>
            <a:r>
              <a:rPr lang="ru-RU" sz="2400" b="1" dirty="0"/>
              <a:t>- формировать у детей позитивные ценностные ориентации путём включения в игровую модель смены;</a:t>
            </a:r>
          </a:p>
          <a:p>
            <a:pPr algn="ctr"/>
            <a:r>
              <a:rPr lang="ru-RU" sz="2400" b="1" dirty="0"/>
              <a:t>- содействовать укреплению здоровья детей через систему </a:t>
            </a:r>
            <a:r>
              <a:rPr lang="ru-RU" sz="2400" b="1" dirty="0" err="1"/>
              <a:t>физкультурно</a:t>
            </a:r>
            <a:r>
              <a:rPr lang="ru-RU" sz="2400" b="1" dirty="0"/>
              <a:t>–оздоровительных мероприятий;</a:t>
            </a:r>
          </a:p>
          <a:p>
            <a:pPr algn="ctr"/>
            <a:r>
              <a:rPr lang="ru-RU" sz="2400" b="1" dirty="0"/>
              <a:t>- способствовать формированию экологической культуры детей</a:t>
            </a:r>
            <a:endParaRPr lang="ru-RU" sz="2400" b="1" i="1" dirty="0"/>
          </a:p>
          <a:p>
            <a:pPr algn="ctr"/>
            <a:r>
              <a:rPr lang="ru-RU" sz="2400" b="1" dirty="0"/>
              <a:t>- способствовать развитию лидерских, организаторских возможностей детей через организацию различных видов деятельности;</a:t>
            </a:r>
          </a:p>
          <a:p>
            <a:pPr algn="ctr"/>
            <a:r>
              <a:rPr lang="ru-RU" sz="2400" b="1" dirty="0"/>
              <a:t>-развивать навыки межличностного общения, продуктивного сотрудничества и сотворчества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73088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6" y="1588"/>
            <a:ext cx="9144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3016" y="1268760"/>
            <a:ext cx="828092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cap="all" dirty="0" smtClean="0"/>
              <a:t>ХОЗЯЮШКА ПАСЕКИ </a:t>
            </a:r>
            <a:r>
              <a:rPr lang="ru-RU" sz="3200" cap="all" dirty="0" smtClean="0"/>
              <a:t>– НАЧАЛЬНИК ЛАГЕРЯ</a:t>
            </a:r>
          </a:p>
          <a:p>
            <a:pPr algn="ctr"/>
            <a:r>
              <a:rPr lang="ru-RU" sz="3200" b="1" cap="all" dirty="0"/>
              <a:t>Волшебная  пчела </a:t>
            </a:r>
            <a:r>
              <a:rPr lang="ru-RU" sz="3200" cap="all" dirty="0"/>
              <a:t>– организатор  лагеря.</a:t>
            </a:r>
          </a:p>
          <a:p>
            <a:pPr algn="ctr"/>
            <a:r>
              <a:rPr lang="ru-RU" sz="3200" b="1" cap="all" dirty="0"/>
              <a:t>Семьи</a:t>
            </a:r>
            <a:r>
              <a:rPr lang="ru-RU" sz="3200" cap="all" dirty="0"/>
              <a:t> - отряды в лагере.</a:t>
            </a:r>
          </a:p>
          <a:p>
            <a:pPr algn="ctr"/>
            <a:r>
              <a:rPr lang="ru-RU" sz="3200" b="1" cap="all" dirty="0"/>
              <a:t>Друзья Волшебной пчёлки </a:t>
            </a:r>
            <a:r>
              <a:rPr lang="ru-RU" sz="3200" cap="all" dirty="0"/>
              <a:t>- воспитатели отрядов.</a:t>
            </a:r>
          </a:p>
          <a:p>
            <a:pPr algn="ctr"/>
            <a:r>
              <a:rPr lang="ru-RU" sz="3200" b="1" cap="all" dirty="0"/>
              <a:t>Пчелки помощники </a:t>
            </a:r>
            <a:r>
              <a:rPr lang="ru-RU" sz="3200" cap="all" dirty="0"/>
              <a:t>- вожатые.</a:t>
            </a:r>
          </a:p>
          <a:p>
            <a:endParaRPr lang="ru-RU" dirty="0"/>
          </a:p>
        </p:txBody>
      </p:sp>
      <p:pic>
        <p:nvPicPr>
          <p:cNvPr id="4100" name="Picture 4" descr="http://vamotkrytka.ru/_ph/108/2/3746334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471">
            <a:off x="6922951" y="2406172"/>
            <a:ext cx="17145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vamotkrytka.ru/_ph/108/2/3746334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405">
            <a:off x="7629327" y="4446238"/>
            <a:ext cx="17145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vamotkrytka.ru/_ph/108/2/3746334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6308">
            <a:off x="755577" y="4988735"/>
            <a:ext cx="17145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http://ds4-nov.caduk.ru/images/3408016_orig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44490">
            <a:off x="3498380" y="3668830"/>
            <a:ext cx="2558048" cy="355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17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6964"/>
            <a:ext cx="3308011" cy="4036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E:\Материалы на конкурс Готопутово\фото площадка\1 отряд Пионеры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004" y="4221088"/>
            <a:ext cx="3308011" cy="247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:\Материалы на конкурс Готопутово\фото площадка\1 отряд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352835"/>
            <a:ext cx="2952328" cy="221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School\Documents\Старые документы\Documents\Рабочий стол 2017\2 отряд\20160629_0917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762" y="260648"/>
            <a:ext cx="4044147" cy="303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vamotkrytka.ru/_ph/108/2/3746334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471">
            <a:off x="3327511" y="3045511"/>
            <a:ext cx="17145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vamotkrytka.ru/_ph/108/2/3746334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471">
            <a:off x="7819206" y="3686681"/>
            <a:ext cx="17145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10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166"/>
            <a:ext cx="9173632" cy="688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10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166"/>
            <a:ext cx="9173632" cy="688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109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166"/>
            <a:ext cx="9173632" cy="688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1096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119</Words>
  <Application>Microsoft Office PowerPoint</Application>
  <PresentationFormat>Экран (4:3)</PresentationFormat>
  <Paragraphs>17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School</dc:creator>
  <cp:lastModifiedBy>School</cp:lastModifiedBy>
  <cp:revision>4</cp:revision>
  <dcterms:created xsi:type="dcterms:W3CDTF">2017-02-20T09:10:18Z</dcterms:created>
  <dcterms:modified xsi:type="dcterms:W3CDTF">2017-02-20T09:57:32Z</dcterms:modified>
</cp:coreProperties>
</file>